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47B-E38E-4F5F-8726-BA3C3EE55541}" type="datetimeFigureOut">
              <a:rPr lang="it-IT" smtClean="0"/>
              <a:pPr/>
              <a:t>16/09/2013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000-C952-4C4A-AC49-3E4642D6D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47B-E38E-4F5F-8726-BA3C3EE55541}" type="datetimeFigureOut">
              <a:rPr lang="it-IT" smtClean="0"/>
              <a:pPr/>
              <a:t>16/09/2013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000-C952-4C4A-AC49-3E4642D6D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47B-E38E-4F5F-8726-BA3C3EE55541}" type="datetimeFigureOut">
              <a:rPr lang="it-IT" smtClean="0"/>
              <a:pPr/>
              <a:t>16/09/2013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000-C952-4C4A-AC49-3E4642D6D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47B-E38E-4F5F-8726-BA3C3EE55541}" type="datetimeFigureOut">
              <a:rPr lang="it-IT" smtClean="0"/>
              <a:pPr/>
              <a:t>16/09/2013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000-C952-4C4A-AC49-3E4642D6D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47B-E38E-4F5F-8726-BA3C3EE55541}" type="datetimeFigureOut">
              <a:rPr lang="it-IT" smtClean="0"/>
              <a:pPr/>
              <a:t>16/09/2013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000-C952-4C4A-AC49-3E4642D6D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47B-E38E-4F5F-8726-BA3C3EE55541}" type="datetimeFigureOut">
              <a:rPr lang="it-IT" smtClean="0"/>
              <a:pPr/>
              <a:t>16/09/2013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000-C952-4C4A-AC49-3E4642D6D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47B-E38E-4F5F-8726-BA3C3EE55541}" type="datetimeFigureOut">
              <a:rPr lang="it-IT" smtClean="0"/>
              <a:pPr/>
              <a:t>16/09/2013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000-C952-4C4A-AC49-3E4642D6D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47B-E38E-4F5F-8726-BA3C3EE55541}" type="datetimeFigureOut">
              <a:rPr lang="it-IT" smtClean="0"/>
              <a:pPr/>
              <a:t>16/09/2013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000-C952-4C4A-AC49-3E4642D6D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47B-E38E-4F5F-8726-BA3C3EE55541}" type="datetimeFigureOut">
              <a:rPr lang="it-IT" smtClean="0"/>
              <a:pPr/>
              <a:t>16/09/2013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000-C952-4C4A-AC49-3E4642D6D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47B-E38E-4F5F-8726-BA3C3EE55541}" type="datetimeFigureOut">
              <a:rPr lang="it-IT" smtClean="0"/>
              <a:pPr/>
              <a:t>16/09/2013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000-C952-4C4A-AC49-3E4642D6D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2947B-E38E-4F5F-8726-BA3C3EE55541}" type="datetimeFigureOut">
              <a:rPr lang="it-IT" smtClean="0"/>
              <a:pPr/>
              <a:t>16/09/2013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C6000-C952-4C4A-AC49-3E4642D6D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2947B-E38E-4F5F-8726-BA3C3EE55541}" type="datetimeFigureOut">
              <a:rPr lang="it-IT" smtClean="0"/>
              <a:pPr/>
              <a:t>16/09/2013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C6000-C952-4C4A-AC49-3E4642D6D9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bv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WP_0002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IMG_5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0" y="0"/>
            <a:ext cx="9144000" cy="6858000"/>
          </a:xfrm>
        </p:spPr>
      </p:pic>
      <p:pic>
        <p:nvPicPr>
          <p:cNvPr id="5" name="Immagine 4" descr="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4066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foto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foto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6705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foto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foto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foto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43" y="0"/>
            <a:ext cx="9123857" cy="684289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g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gg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463277" cy="634745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nlh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3</cp:revision>
  <dcterms:created xsi:type="dcterms:W3CDTF">2013-09-16T17:10:44Z</dcterms:created>
  <dcterms:modified xsi:type="dcterms:W3CDTF">2013-09-16T18:13:19Z</dcterms:modified>
</cp:coreProperties>
</file>